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62" r:id="rId4"/>
    <p:sldId id="263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FFB93D-CFDC-4400-9372-8DE21103D26A}" v="2" dt="2022-12-16T10:06:31.4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kees den Otter" userId="45164e2d-bd72-4cb9-860e-913f35c6e7ee" providerId="ADAL" clId="{9AFFB93D-CFDC-4400-9372-8DE21103D26A}"/>
    <pc:docChg chg="custSel addSld modSld">
      <pc:chgData name="Jankees den Otter" userId="45164e2d-bd72-4cb9-860e-913f35c6e7ee" providerId="ADAL" clId="{9AFFB93D-CFDC-4400-9372-8DE21103D26A}" dt="2022-12-16T10:39:12.822" v="3235" actId="20577"/>
      <pc:docMkLst>
        <pc:docMk/>
      </pc:docMkLst>
      <pc:sldChg chg="modSp mod">
        <pc:chgData name="Jankees den Otter" userId="45164e2d-bd72-4cb9-860e-913f35c6e7ee" providerId="ADAL" clId="{9AFFB93D-CFDC-4400-9372-8DE21103D26A}" dt="2022-12-15T10:04:32.732" v="86" actId="113"/>
        <pc:sldMkLst>
          <pc:docMk/>
          <pc:sldMk cId="734412695" sldId="261"/>
        </pc:sldMkLst>
        <pc:spChg chg="mod">
          <ac:chgData name="Jankees den Otter" userId="45164e2d-bd72-4cb9-860e-913f35c6e7ee" providerId="ADAL" clId="{9AFFB93D-CFDC-4400-9372-8DE21103D26A}" dt="2022-12-15T10:04:32.732" v="86" actId="113"/>
          <ac:spMkLst>
            <pc:docMk/>
            <pc:sldMk cId="734412695" sldId="261"/>
            <ac:spMk id="3" creationId="{00000000-0000-0000-0000-000000000000}"/>
          </ac:spMkLst>
        </pc:spChg>
      </pc:sldChg>
      <pc:sldChg chg="modSp new mod">
        <pc:chgData name="Jankees den Otter" userId="45164e2d-bd72-4cb9-860e-913f35c6e7ee" providerId="ADAL" clId="{9AFFB93D-CFDC-4400-9372-8DE21103D26A}" dt="2022-12-15T10:20:01.901" v="1028" actId="113"/>
        <pc:sldMkLst>
          <pc:docMk/>
          <pc:sldMk cId="3461900013" sldId="262"/>
        </pc:sldMkLst>
        <pc:spChg chg="mod">
          <ac:chgData name="Jankees den Otter" userId="45164e2d-bd72-4cb9-860e-913f35c6e7ee" providerId="ADAL" clId="{9AFFB93D-CFDC-4400-9372-8DE21103D26A}" dt="2022-12-15T10:20:01.901" v="1028" actId="113"/>
          <ac:spMkLst>
            <pc:docMk/>
            <pc:sldMk cId="3461900013" sldId="262"/>
            <ac:spMk id="2" creationId="{B67565C8-5870-5C50-0646-8B5579995683}"/>
          </ac:spMkLst>
        </pc:spChg>
        <pc:spChg chg="mod">
          <ac:chgData name="Jankees den Otter" userId="45164e2d-bd72-4cb9-860e-913f35c6e7ee" providerId="ADAL" clId="{9AFFB93D-CFDC-4400-9372-8DE21103D26A}" dt="2022-12-15T10:18:37.025" v="958" actId="113"/>
          <ac:spMkLst>
            <pc:docMk/>
            <pc:sldMk cId="3461900013" sldId="262"/>
            <ac:spMk id="3" creationId="{1933813B-CF97-D10C-2073-500E4C605D34}"/>
          </ac:spMkLst>
        </pc:spChg>
      </pc:sldChg>
      <pc:sldChg chg="modSp new mod">
        <pc:chgData name="Jankees den Otter" userId="45164e2d-bd72-4cb9-860e-913f35c6e7ee" providerId="ADAL" clId="{9AFFB93D-CFDC-4400-9372-8DE21103D26A}" dt="2022-12-16T08:56:05.883" v="1587" actId="20577"/>
        <pc:sldMkLst>
          <pc:docMk/>
          <pc:sldMk cId="2445565682" sldId="263"/>
        </pc:sldMkLst>
        <pc:spChg chg="mod">
          <ac:chgData name="Jankees den Otter" userId="45164e2d-bd72-4cb9-860e-913f35c6e7ee" providerId="ADAL" clId="{9AFFB93D-CFDC-4400-9372-8DE21103D26A}" dt="2022-12-15T10:19:56.555" v="1027" actId="122"/>
          <ac:spMkLst>
            <pc:docMk/>
            <pc:sldMk cId="2445565682" sldId="263"/>
            <ac:spMk id="2" creationId="{58C947B7-7150-F83A-81EC-0204383C9DFB}"/>
          </ac:spMkLst>
        </pc:spChg>
        <pc:spChg chg="mod">
          <ac:chgData name="Jankees den Otter" userId="45164e2d-bd72-4cb9-860e-913f35c6e7ee" providerId="ADAL" clId="{9AFFB93D-CFDC-4400-9372-8DE21103D26A}" dt="2022-12-16T08:56:05.883" v="1587" actId="20577"/>
          <ac:spMkLst>
            <pc:docMk/>
            <pc:sldMk cId="2445565682" sldId="263"/>
            <ac:spMk id="3" creationId="{4D6D45CB-62A8-FD12-EC60-D41EDA698ED2}"/>
          </ac:spMkLst>
        </pc:spChg>
      </pc:sldChg>
      <pc:sldChg chg="modSp new mod">
        <pc:chgData name="Jankees den Otter" userId="45164e2d-bd72-4cb9-860e-913f35c6e7ee" providerId="ADAL" clId="{9AFFB93D-CFDC-4400-9372-8DE21103D26A}" dt="2022-12-16T09:00:52.995" v="1853" actId="20577"/>
        <pc:sldMkLst>
          <pc:docMk/>
          <pc:sldMk cId="428132914" sldId="264"/>
        </pc:sldMkLst>
        <pc:spChg chg="mod">
          <ac:chgData name="Jankees den Otter" userId="45164e2d-bd72-4cb9-860e-913f35c6e7ee" providerId="ADAL" clId="{9AFFB93D-CFDC-4400-9372-8DE21103D26A}" dt="2022-12-16T08:56:49.307" v="1619" actId="113"/>
          <ac:spMkLst>
            <pc:docMk/>
            <pc:sldMk cId="428132914" sldId="264"/>
            <ac:spMk id="2" creationId="{DD2FF211-656D-1C47-D3CA-08EB909D578D}"/>
          </ac:spMkLst>
        </pc:spChg>
        <pc:spChg chg="mod">
          <ac:chgData name="Jankees den Otter" userId="45164e2d-bd72-4cb9-860e-913f35c6e7ee" providerId="ADAL" clId="{9AFFB93D-CFDC-4400-9372-8DE21103D26A}" dt="2022-12-16T09:00:52.995" v="1853" actId="20577"/>
          <ac:spMkLst>
            <pc:docMk/>
            <pc:sldMk cId="428132914" sldId="264"/>
            <ac:spMk id="3" creationId="{D79A7969-E9D6-8349-7563-6B4C092966F0}"/>
          </ac:spMkLst>
        </pc:spChg>
      </pc:sldChg>
      <pc:sldChg chg="modSp new mod">
        <pc:chgData name="Jankees den Otter" userId="45164e2d-bd72-4cb9-860e-913f35c6e7ee" providerId="ADAL" clId="{9AFFB93D-CFDC-4400-9372-8DE21103D26A}" dt="2022-12-16T10:09:49.134" v="3176" actId="20577"/>
        <pc:sldMkLst>
          <pc:docMk/>
          <pc:sldMk cId="3550861720" sldId="265"/>
        </pc:sldMkLst>
        <pc:spChg chg="mod">
          <ac:chgData name="Jankees den Otter" userId="45164e2d-bd72-4cb9-860e-913f35c6e7ee" providerId="ADAL" clId="{9AFFB93D-CFDC-4400-9372-8DE21103D26A}" dt="2022-12-16T09:03:07.322" v="1908" actId="14100"/>
          <ac:spMkLst>
            <pc:docMk/>
            <pc:sldMk cId="3550861720" sldId="265"/>
            <ac:spMk id="2" creationId="{FEE9CEE8-1E40-4319-C0F4-83099DDDD452}"/>
          </ac:spMkLst>
        </pc:spChg>
        <pc:spChg chg="mod">
          <ac:chgData name="Jankees den Otter" userId="45164e2d-bd72-4cb9-860e-913f35c6e7ee" providerId="ADAL" clId="{9AFFB93D-CFDC-4400-9372-8DE21103D26A}" dt="2022-12-16T10:09:49.134" v="3176" actId="20577"/>
          <ac:spMkLst>
            <pc:docMk/>
            <pc:sldMk cId="3550861720" sldId="265"/>
            <ac:spMk id="3" creationId="{14499B62-CC9B-F0E6-FDAF-C110CAB54ADE}"/>
          </ac:spMkLst>
        </pc:spChg>
      </pc:sldChg>
      <pc:sldChg chg="modSp new mod">
        <pc:chgData name="Jankees den Otter" userId="45164e2d-bd72-4cb9-860e-913f35c6e7ee" providerId="ADAL" clId="{9AFFB93D-CFDC-4400-9372-8DE21103D26A}" dt="2022-12-16T10:39:12.822" v="3235" actId="20577"/>
        <pc:sldMkLst>
          <pc:docMk/>
          <pc:sldMk cId="1335946743" sldId="266"/>
        </pc:sldMkLst>
        <pc:spChg chg="mod">
          <ac:chgData name="Jankees den Otter" userId="45164e2d-bd72-4cb9-860e-913f35c6e7ee" providerId="ADAL" clId="{9AFFB93D-CFDC-4400-9372-8DE21103D26A}" dt="2022-12-16T10:05:59.161" v="3086" actId="122"/>
          <ac:spMkLst>
            <pc:docMk/>
            <pc:sldMk cId="1335946743" sldId="266"/>
            <ac:spMk id="2" creationId="{955A5B4C-7B9C-7B93-0CC9-DD123A25216E}"/>
          </ac:spMkLst>
        </pc:spChg>
        <pc:spChg chg="mod">
          <ac:chgData name="Jankees den Otter" userId="45164e2d-bd72-4cb9-860e-913f35c6e7ee" providerId="ADAL" clId="{9AFFB93D-CFDC-4400-9372-8DE21103D26A}" dt="2022-12-16T10:39:12.822" v="3235" actId="20577"/>
          <ac:spMkLst>
            <pc:docMk/>
            <pc:sldMk cId="1335946743" sldId="266"/>
            <ac:spMk id="3" creationId="{1C7CE5D1-C446-80C7-CB24-37A804F3B94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CFB45B0-9A47-5F4C-9C71-76E7126CBDC9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45720" tIns="45720" rIns="45720" bIns="45720" rtlCol="0" anchor="ctr">
            <a:normAutofit/>
          </a:bodyPr>
          <a:lstStyle>
            <a:lvl1pPr>
              <a:defRPr lang="en-US"/>
            </a:lvl1pPr>
          </a:lstStyle>
          <a:p>
            <a:fld id="{3CEEC07A-4298-6843-AD97-14ADEA3850DC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037628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45B0-9A47-5F4C-9C71-76E7126CBDC9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07A-4298-6843-AD97-14ADEA385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3184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45B0-9A47-5F4C-9C71-76E7126CBDC9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07A-4298-6843-AD97-14ADEA385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18782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45B0-9A47-5F4C-9C71-76E7126CBDC9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07A-4298-6843-AD97-14ADEA385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204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45B0-9A47-5F4C-9C71-76E7126CBDC9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07A-4298-6843-AD97-14ADEA3850DC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725730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45B0-9A47-5F4C-9C71-76E7126CBDC9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07A-4298-6843-AD97-14ADEA385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2000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7879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6480" y="1717879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lang="en-US" sz="2000" b="0" kern="1200" spc="10" baseline="0" dirty="0">
                <a:solidFill>
                  <a:schemeClr val="tx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45B0-9A47-5F4C-9C71-76E7126CBDC9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07A-4298-6843-AD97-14ADEA385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3303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45B0-9A47-5F4C-9C71-76E7126CBDC9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07A-4298-6843-AD97-14ADEA385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7595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45B0-9A47-5F4C-9C71-76E7126CBDC9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07A-4298-6843-AD97-14ADEA385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0139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45B0-9A47-5F4C-9C71-76E7126CBDC9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07A-4298-6843-AD97-14ADEA385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0686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B45B0-9A47-5F4C-9C71-76E7126CBDC9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07A-4298-6843-AD97-14ADEA385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4826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CFB45B0-9A47-5F4C-9C71-76E7126CBDC9}" type="datetimeFigureOut">
              <a:rPr lang="nl-NL" smtClean="0"/>
              <a:t>16-12-2022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969696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rgbClr val="777777"/>
                </a:solidFill>
              </a:defRPr>
            </a:lvl1pPr>
          </a:lstStyle>
          <a:p>
            <a:fld id="{3CEEC07A-4298-6843-AD97-14ADEA3850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88570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10930128" cy="4041648"/>
          </a:xfrm>
        </p:spPr>
        <p:txBody>
          <a:bodyPr/>
          <a:lstStyle/>
          <a:p>
            <a:pPr algn="ctr"/>
            <a:r>
              <a:rPr lang="nl-NL" b="1" dirty="0"/>
              <a:t>4.3  OORLOG IN AZIE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nl-NL" b="1" dirty="0"/>
              <a:t>DE TWEEDE WERELDOORLOG</a:t>
            </a:r>
          </a:p>
          <a:p>
            <a:pPr algn="ctr"/>
            <a:r>
              <a:rPr lang="nl-NL" b="1" dirty="0"/>
              <a:t>HOOFDSTUK 4</a:t>
            </a:r>
          </a:p>
        </p:txBody>
      </p:sp>
    </p:spTree>
    <p:extLst>
      <p:ext uri="{BB962C8B-B14F-4D97-AF65-F5344CB8AC3E}">
        <p14:creationId xmlns:p14="http://schemas.microsoft.com/office/powerpoint/2010/main" val="1973547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963310"/>
          </a:xfrm>
        </p:spPr>
        <p:txBody>
          <a:bodyPr/>
          <a:lstStyle/>
          <a:p>
            <a:r>
              <a:rPr lang="nl-NL" b="1" dirty="0"/>
              <a:t>OORLOG IN AZIË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1828800"/>
            <a:ext cx="12192000" cy="4922874"/>
          </a:xfrm>
        </p:spPr>
        <p:txBody>
          <a:bodyPr/>
          <a:lstStyle/>
          <a:p>
            <a:r>
              <a:rPr lang="nl-NL" dirty="0"/>
              <a:t>Japan verovert in de jaren 30 grote delen van China</a:t>
            </a:r>
          </a:p>
          <a:p>
            <a:r>
              <a:rPr lang="nl-NL" dirty="0"/>
              <a:t>Japanners plegen gruwelijke oorlogsmisdrijven in China</a:t>
            </a:r>
          </a:p>
          <a:p>
            <a:r>
              <a:rPr lang="nl-NL" dirty="0"/>
              <a:t>Japan wil grondgebied uitbreiden voor </a:t>
            </a:r>
            <a:r>
              <a:rPr lang="nl-NL" b="1" dirty="0"/>
              <a:t>GRONDSTOFFEN</a:t>
            </a:r>
            <a:r>
              <a:rPr lang="nl-NL" dirty="0"/>
              <a:t> voor de                                                            Japanse industrie</a:t>
            </a:r>
          </a:p>
          <a:p>
            <a:r>
              <a:rPr lang="nl-NL" dirty="0"/>
              <a:t>Japan valt Amerikaanse marine aan op </a:t>
            </a:r>
            <a:r>
              <a:rPr lang="nl-NL" dirty="0" err="1"/>
              <a:t>Hawai</a:t>
            </a:r>
            <a:r>
              <a:rPr lang="nl-NL" dirty="0"/>
              <a:t>, </a:t>
            </a:r>
            <a:r>
              <a:rPr lang="nl-NL" b="1" dirty="0"/>
              <a:t>PEARL HARBOUR</a:t>
            </a:r>
            <a:r>
              <a:rPr lang="nl-NL" dirty="0"/>
              <a:t>,                                                                                     </a:t>
            </a:r>
            <a:r>
              <a:rPr lang="nl-NL" b="1" dirty="0"/>
              <a:t>7 DECEMBER 1941</a:t>
            </a:r>
          </a:p>
          <a:p>
            <a:r>
              <a:rPr lang="nl-NL" dirty="0"/>
              <a:t>Doel is Amerikaanse vloot onschadelijk maken, zodat Japan in Zuidoost-Azië  zijn gang kan gaan</a:t>
            </a:r>
          </a:p>
          <a:p>
            <a:endParaRPr lang="nl-NL" dirty="0"/>
          </a:p>
          <a:p>
            <a:r>
              <a:rPr lang="nl-NL" b="1" dirty="0"/>
              <a:t>VANAF 1942 VEROVERT JAPAN </a:t>
            </a:r>
            <a:r>
              <a:rPr lang="nl-NL" dirty="0"/>
              <a:t>de Filipijnen, </a:t>
            </a:r>
            <a:r>
              <a:rPr lang="nl-NL" b="1" dirty="0"/>
              <a:t>NEDERLANDS-INDIE</a:t>
            </a:r>
            <a:r>
              <a:rPr lang="nl-NL" dirty="0"/>
              <a:t>, Zuidoost-Azië en eilanden in de Grote Oceaan</a:t>
            </a:r>
          </a:p>
          <a:p>
            <a:r>
              <a:rPr lang="nl-NL" dirty="0"/>
              <a:t>De V.S. dringt Japan terug</a:t>
            </a:r>
          </a:p>
          <a:p>
            <a:r>
              <a:rPr lang="nl-NL" dirty="0"/>
              <a:t>Na 2 atoombommen op Hiroshima en Nagasaki geeft Japan zich over op 15 augustus 1945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7170" y="0"/>
            <a:ext cx="4474830" cy="3723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412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7565C8-5870-5C50-0646-8B5579995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DE OPMARS VAN JAPAN</a:t>
            </a:r>
            <a:br>
              <a:rPr lang="nl-NL" b="1" dirty="0"/>
            </a:br>
            <a:r>
              <a:rPr lang="nl-NL" b="1" dirty="0"/>
              <a:t>1910-1942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933813B-CF97-D10C-2073-500E4C605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828800"/>
            <a:ext cx="12192000" cy="5029200"/>
          </a:xfrm>
        </p:spPr>
        <p:txBody>
          <a:bodyPr>
            <a:normAutofit/>
          </a:bodyPr>
          <a:lstStyle/>
          <a:p>
            <a:r>
              <a:rPr lang="nl-NL" dirty="0"/>
              <a:t>1910	Japan maakt van Korea een kolonie</a:t>
            </a:r>
          </a:p>
          <a:p>
            <a:r>
              <a:rPr lang="nl-NL" dirty="0"/>
              <a:t>1931	Japan verover Chinese provincie Mantsjoerije, waar veel steenkool is</a:t>
            </a:r>
          </a:p>
          <a:p>
            <a:r>
              <a:rPr lang="nl-NL" dirty="0"/>
              <a:t>1936	Japan sluit bondgenootschap met Nazi-Duitsland. Later wordt dit </a:t>
            </a:r>
            <a:r>
              <a:rPr lang="nl-NL" b="1" dirty="0"/>
              <a:t>BONDGENOOTSCHAP </a:t>
            </a:r>
            <a:r>
              <a:rPr lang="nl-NL" dirty="0"/>
              <a:t>de </a:t>
            </a:r>
            <a:r>
              <a:rPr lang="nl-NL" b="1" dirty="0"/>
              <a:t>AS</a:t>
            </a:r>
            <a:r>
              <a:rPr lang="nl-NL" dirty="0"/>
              <a:t> genoemd</a:t>
            </a:r>
          </a:p>
          <a:p>
            <a:r>
              <a:rPr lang="nl-NL" dirty="0"/>
              <a:t>1937 	Japan verover veel Chinese steden waaronder Beijing en Shanghai</a:t>
            </a:r>
          </a:p>
          <a:p>
            <a:r>
              <a:rPr lang="nl-NL" dirty="0"/>
              <a:t>1937	bij de verovering van Nanking worden 340.000 burgers op brute wijze</a:t>
            </a:r>
          </a:p>
          <a:p>
            <a:pPr marL="822960" lvl="3" indent="0">
              <a:buNone/>
            </a:pPr>
            <a:r>
              <a:rPr lang="nl-NL" sz="1800" dirty="0"/>
              <a:t> vermoord: </a:t>
            </a:r>
            <a:r>
              <a:rPr lang="nl-NL" sz="1800" b="1" dirty="0"/>
              <a:t>OORLOGSMISDADEN</a:t>
            </a:r>
            <a:endParaRPr lang="nl-NL" dirty="0"/>
          </a:p>
          <a:p>
            <a:r>
              <a:rPr lang="nl-NL" dirty="0"/>
              <a:t>1941	Op 7 december valt Japan de Amerikaanse marinebasis </a:t>
            </a:r>
            <a:r>
              <a:rPr lang="nl-NL" b="1" dirty="0"/>
              <a:t>PEARL HARBOUR</a:t>
            </a:r>
            <a:r>
              <a:rPr lang="nl-NL" dirty="0"/>
              <a:t> aan</a:t>
            </a:r>
          </a:p>
          <a:p>
            <a:r>
              <a:rPr lang="nl-NL" dirty="0"/>
              <a:t>1941 De president van de V.S</a:t>
            </a:r>
            <a:r>
              <a:rPr lang="nl-NL" b="1" dirty="0"/>
              <a:t>. FRANKLIN D. ROOSEVELT verklaart Japan de oorlog</a:t>
            </a:r>
          </a:p>
          <a:p>
            <a:r>
              <a:rPr lang="nl-NL" b="1" dirty="0"/>
              <a:t>1942	</a:t>
            </a:r>
            <a:r>
              <a:rPr lang="nl-NL" dirty="0"/>
              <a:t>Omdat de V.S. door Pearl </a:t>
            </a:r>
            <a:r>
              <a:rPr lang="nl-NL" dirty="0" err="1"/>
              <a:t>Harbour</a:t>
            </a:r>
            <a:r>
              <a:rPr lang="nl-NL" dirty="0"/>
              <a:t> de marine weer moet opbouwen, kan Japan</a:t>
            </a:r>
          </a:p>
          <a:p>
            <a:pPr marL="0" indent="0">
              <a:buNone/>
            </a:pPr>
            <a:r>
              <a:rPr lang="nl-NL" dirty="0"/>
              <a:t>	 grote delen van </a:t>
            </a:r>
            <a:r>
              <a:rPr lang="nl-NL" b="1" dirty="0"/>
              <a:t>ZUID-OOST AZIE VEROVEREN</a:t>
            </a:r>
          </a:p>
        </p:txBody>
      </p:sp>
    </p:spTree>
    <p:extLst>
      <p:ext uri="{BB962C8B-B14F-4D97-AF65-F5344CB8AC3E}">
        <p14:creationId xmlns:p14="http://schemas.microsoft.com/office/powerpoint/2010/main" val="3461900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C947B7-7150-F83A-81EC-0204383C9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DE ONDERGANG VAN JAPAN</a:t>
            </a:r>
            <a:br>
              <a:rPr lang="nl-NL" b="1" dirty="0"/>
            </a:br>
            <a:r>
              <a:rPr lang="nl-NL" b="1" dirty="0"/>
              <a:t>1942-1945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D6D45CB-62A8-FD12-EC60-D41EDA698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828800"/>
            <a:ext cx="12115800" cy="4953000"/>
          </a:xfrm>
        </p:spPr>
        <p:txBody>
          <a:bodyPr/>
          <a:lstStyle/>
          <a:p>
            <a:r>
              <a:rPr lang="nl-NL" dirty="0"/>
              <a:t>1942	De </a:t>
            </a:r>
            <a:r>
              <a:rPr lang="nl-NL" b="1" dirty="0"/>
              <a:t>SLAG BIJ MIDWAY</a:t>
            </a:r>
            <a:r>
              <a:rPr lang="nl-NL" dirty="0"/>
              <a:t>, een eilandengroep in de Stille Oceaan is een KEERPUNT: Japan wordt voor</a:t>
            </a:r>
          </a:p>
          <a:p>
            <a:pPr lvl="3"/>
            <a:r>
              <a:rPr lang="nl-NL" sz="1800" dirty="0"/>
              <a:t>de 1</a:t>
            </a:r>
            <a:r>
              <a:rPr lang="nl-NL" sz="1800" baseline="30000" dirty="0"/>
              <a:t>e</a:t>
            </a:r>
            <a:r>
              <a:rPr lang="nl-NL" sz="1800" dirty="0"/>
              <a:t> keer verslagen in de Tweede Wereldoorlog</a:t>
            </a:r>
            <a:endParaRPr lang="nl-NL" dirty="0"/>
          </a:p>
          <a:p>
            <a:r>
              <a:rPr lang="nl-NL" dirty="0"/>
              <a:t>Vanaf 1942 wordt Japan eiland voor eiland teruggedrongen door de V.S.</a:t>
            </a:r>
          </a:p>
          <a:p>
            <a:endParaRPr lang="nl-NL" sz="1800" dirty="0"/>
          </a:p>
          <a:p>
            <a:r>
              <a:rPr lang="nl-NL" dirty="0"/>
              <a:t>Om </a:t>
            </a:r>
            <a:r>
              <a:rPr lang="nl-NL" dirty="0" err="1"/>
              <a:t>Ameikaanse</a:t>
            </a:r>
            <a:r>
              <a:rPr lang="nl-NL" dirty="0"/>
              <a:t> soldatenlevens te sparen, zet de V.S. een nieuw wapen in om de oorlog te beëindigen:</a:t>
            </a:r>
          </a:p>
          <a:p>
            <a:r>
              <a:rPr lang="nl-NL" sz="1800" b="1" dirty="0"/>
              <a:t>DE ATOOMBOM</a:t>
            </a:r>
          </a:p>
          <a:p>
            <a:r>
              <a:rPr lang="nl-NL" b="1" dirty="0"/>
              <a:t>6 AUGUSTUS 1945 ATOOMBOM OP HIROSJIMA</a:t>
            </a:r>
          </a:p>
          <a:p>
            <a:r>
              <a:rPr lang="nl-NL" sz="1800" b="1" dirty="0"/>
              <a:t>9 AUGUSTUS 1945 ATOOMBOM OP NAGASAKI</a:t>
            </a:r>
          </a:p>
          <a:p>
            <a:r>
              <a:rPr lang="nl-NL" b="1" dirty="0"/>
              <a:t>15</a:t>
            </a:r>
            <a:r>
              <a:rPr lang="nl-NL" sz="1800" b="1" dirty="0"/>
              <a:t> AUGUSTUS 1945: CAPITULATIE = OVERGAVE VAN JAPAN EN DUS HET EINDE VAN DE TWEEDE WERELDOORLOG</a:t>
            </a:r>
          </a:p>
          <a:p>
            <a:pPr lvl="3"/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2445565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2FF211-656D-1C47-D3CA-08EB909D5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GEVOLGEN VAN DE </a:t>
            </a:r>
            <a:r>
              <a:rPr lang="nl-NL" b="1" dirty="0"/>
              <a:t>ATOOMBOMMEN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79A7969-E9D6-8349-7563-6B4C09296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/>
              <a:t>HIROSJIMA</a:t>
            </a:r>
            <a:r>
              <a:rPr lang="nl-NL" dirty="0"/>
              <a:t> en </a:t>
            </a:r>
            <a:r>
              <a:rPr lang="nl-NL" b="1" dirty="0"/>
              <a:t>NAGASAKI zijn in 1 klap door 1 bom totaal verwoest</a:t>
            </a:r>
          </a:p>
          <a:p>
            <a:r>
              <a:rPr lang="nl-NL" b="1" dirty="0"/>
              <a:t>Ruim 100.00 doden in klap door 1 bom</a:t>
            </a:r>
          </a:p>
          <a:p>
            <a:r>
              <a:rPr lang="nl-NL" b="1" dirty="0"/>
              <a:t>Nog jaren later sterven mensen aan de gevolgen van de radioactieve straling, die bij de explosie vrijkwam</a:t>
            </a:r>
          </a:p>
        </p:txBody>
      </p:sp>
    </p:spTree>
    <p:extLst>
      <p:ext uri="{BB962C8B-B14F-4D97-AF65-F5344CB8AC3E}">
        <p14:creationId xmlns:p14="http://schemas.microsoft.com/office/powerpoint/2010/main" val="428132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E9CEE8-1E40-4319-C0F4-83099DDDD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760"/>
            <a:ext cx="12192000" cy="1325562"/>
          </a:xfrm>
        </p:spPr>
        <p:txBody>
          <a:bodyPr/>
          <a:lstStyle/>
          <a:p>
            <a:pPr algn="ctr"/>
            <a:r>
              <a:rPr lang="nl-NL" b="1" dirty="0"/>
              <a:t>OORLOG IN NEDERLANDS-INDIE</a:t>
            </a:r>
            <a:br>
              <a:rPr lang="nl-NL" b="1" dirty="0"/>
            </a:br>
            <a:r>
              <a:rPr lang="nl-NL" b="1" dirty="0"/>
              <a:t>1942-1945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4499B62-CC9B-F0E6-FDAF-C110CAB54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828800"/>
            <a:ext cx="12191998" cy="4351337"/>
          </a:xfrm>
        </p:spPr>
        <p:txBody>
          <a:bodyPr/>
          <a:lstStyle/>
          <a:p>
            <a:r>
              <a:rPr lang="nl-NL" b="1" dirty="0"/>
              <a:t>27 FEBRUARI 1942: SLAG IN DE JAVAZEE om Japanse invasie van Nederlands-Indië te voorkomen</a:t>
            </a:r>
          </a:p>
          <a:p>
            <a:r>
              <a:rPr lang="nl-NL" b="1" dirty="0"/>
              <a:t>De geallieerden verliezen DE SLAG IN DE JAVAZEE</a:t>
            </a:r>
          </a:p>
          <a:p>
            <a:r>
              <a:rPr lang="nl-NL" b="1" dirty="0"/>
              <a:t>8 MAART 1945: De geallieerden en NEDERLAND CAPITULEREN: </a:t>
            </a:r>
            <a:r>
              <a:rPr lang="nl-NL" b="1" dirty="0" err="1"/>
              <a:t>japan</a:t>
            </a:r>
            <a:r>
              <a:rPr lang="nl-NL" b="1" dirty="0"/>
              <a:t> is de baas in Nederlands-Indië</a:t>
            </a:r>
          </a:p>
        </p:txBody>
      </p:sp>
    </p:spTree>
    <p:extLst>
      <p:ext uri="{BB962C8B-B14F-4D97-AF65-F5344CB8AC3E}">
        <p14:creationId xmlns:p14="http://schemas.microsoft.com/office/powerpoint/2010/main" val="3550861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5A5B4C-7B9C-7B93-0CC9-DD123A252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760"/>
            <a:ext cx="12192000" cy="1325562"/>
          </a:xfrm>
        </p:spPr>
        <p:txBody>
          <a:bodyPr/>
          <a:lstStyle/>
          <a:p>
            <a:pPr algn="ctr"/>
            <a:r>
              <a:rPr lang="nl-NL" b="1" dirty="0"/>
              <a:t>DE JAPANSE BEZETTING VAN NEDERLANDS-INDIE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C7CE5D1-C446-80C7-CB24-37A804F3B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828800"/>
            <a:ext cx="12191999" cy="5029200"/>
          </a:xfrm>
        </p:spPr>
        <p:txBody>
          <a:bodyPr>
            <a:normAutofit lnSpcReduction="10000"/>
          </a:bodyPr>
          <a:lstStyle/>
          <a:p>
            <a:r>
              <a:rPr lang="nl-NL" dirty="0"/>
              <a:t>Met de leus Azie voor de Aziaten’ werden de Japanners eerst als bevrijders gezien, maar</a:t>
            </a:r>
          </a:p>
          <a:p>
            <a:r>
              <a:rPr lang="nl-NL" dirty="0"/>
              <a:t>De Japanners eisten onderdanigheid van de Indonesische bevolking</a:t>
            </a:r>
          </a:p>
          <a:p>
            <a:r>
              <a:rPr lang="nl-NL" b="1" dirty="0"/>
              <a:t>SOEKARNO, </a:t>
            </a:r>
            <a:r>
              <a:rPr lang="nl-NL" b="1"/>
              <a:t>leider van HET INDONESISCH </a:t>
            </a:r>
            <a:r>
              <a:rPr lang="nl-NL" b="1" dirty="0"/>
              <a:t>NATIONALISME, </a:t>
            </a:r>
            <a:r>
              <a:rPr lang="nl-NL" dirty="0"/>
              <a:t>werkte samen met de Japanners. Hij dacht zo snel onafhankelijkheid van Indonesie te bereiken.</a:t>
            </a:r>
          </a:p>
          <a:p>
            <a:r>
              <a:rPr lang="nl-NL" dirty="0"/>
              <a:t>Door zijn samenwerking met de Japanners werd hij in Nederland als een </a:t>
            </a:r>
            <a:r>
              <a:rPr lang="nl-NL" b="1" dirty="0"/>
              <a:t>VERRADER </a:t>
            </a:r>
            <a:r>
              <a:rPr lang="nl-NL" dirty="0"/>
              <a:t>gezien</a:t>
            </a:r>
          </a:p>
          <a:p>
            <a:r>
              <a:rPr lang="nl-NL" dirty="0"/>
              <a:t>Door het wrede beleid stierven 4 miljoen Indonesiërs</a:t>
            </a:r>
          </a:p>
          <a:p>
            <a:endParaRPr lang="nl-NL" dirty="0"/>
          </a:p>
          <a:p>
            <a:r>
              <a:rPr lang="nl-NL" dirty="0"/>
              <a:t>100.000 Nederlanders worden opgesloten </a:t>
            </a:r>
            <a:r>
              <a:rPr lang="nl-NL" b="1" dirty="0"/>
              <a:t>in CONCENTRATIEKAMPEN</a:t>
            </a:r>
            <a:r>
              <a:rPr lang="nl-NL" dirty="0"/>
              <a:t>: de </a:t>
            </a:r>
            <a:r>
              <a:rPr lang="nl-NL" b="1" dirty="0"/>
              <a:t>JAPPENKAMPEN</a:t>
            </a:r>
          </a:p>
          <a:p>
            <a:r>
              <a:rPr lang="nl-NL" dirty="0"/>
              <a:t>De behandeling in de kampen is wreed en vernederend</a:t>
            </a:r>
          </a:p>
          <a:p>
            <a:r>
              <a:rPr lang="nl-NL" dirty="0"/>
              <a:t>1000den Europeanen waaronder Nederlanders moeten </a:t>
            </a:r>
            <a:r>
              <a:rPr lang="nl-NL" b="1" dirty="0"/>
              <a:t>DWANGARBEID</a:t>
            </a:r>
            <a:r>
              <a:rPr lang="nl-NL" dirty="0"/>
              <a:t> verrichten aan bijvoorbeeld de Birmaspoorlijn van Thailand naar Birma</a:t>
            </a:r>
          </a:p>
          <a:p>
            <a:r>
              <a:rPr lang="nl-NL" dirty="0"/>
              <a:t>De </a:t>
            </a:r>
            <a:r>
              <a:rPr lang="nl-NL" b="1" dirty="0"/>
              <a:t>BEVRIJDING VAN INDONESIE </a:t>
            </a:r>
            <a:r>
              <a:rPr lang="nl-NL" dirty="0"/>
              <a:t>is op </a:t>
            </a:r>
            <a:r>
              <a:rPr lang="nl-NL" b="1" dirty="0"/>
              <a:t>15 AUGUSTUS 1945 </a:t>
            </a:r>
            <a:r>
              <a:rPr lang="nl-NL" dirty="0"/>
              <a:t>na de </a:t>
            </a:r>
            <a:r>
              <a:rPr lang="nl-NL" b="1" dirty="0"/>
              <a:t>JAPANSE CAPITULATIE</a:t>
            </a:r>
          </a:p>
        </p:txBody>
      </p:sp>
    </p:spTree>
    <p:extLst>
      <p:ext uri="{BB962C8B-B14F-4D97-AF65-F5344CB8AC3E}">
        <p14:creationId xmlns:p14="http://schemas.microsoft.com/office/powerpoint/2010/main" val="1335946743"/>
      </p:ext>
    </p:extLst>
  </p:cSld>
  <p:clrMapOvr>
    <a:masterClrMapping/>
  </p:clrMapOvr>
</p:sld>
</file>

<file path=ppt/theme/theme1.xml><?xml version="1.0" encoding="utf-8"?>
<a:theme xmlns:a="http://schemas.openxmlformats.org/drawingml/2006/main" name="Weergave">
  <a:themeElements>
    <a:clrScheme name="Weergav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B4B30"/>
      </a:accent2>
      <a:accent3>
        <a:srgbClr val="B5AE53"/>
      </a:accent3>
      <a:accent4>
        <a:srgbClr val="6F6A7A"/>
      </a:accent4>
      <a:accent5>
        <a:srgbClr val="E8B54D"/>
      </a:accent5>
      <a:accent6>
        <a:srgbClr val="8A7952"/>
      </a:accent6>
      <a:hlink>
        <a:srgbClr val="9F9F0B"/>
      </a:hlink>
      <a:folHlink>
        <a:srgbClr val="B2B2B2"/>
      </a:folHlink>
    </a:clrScheme>
    <a:fontScheme name="Weergave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eergave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3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866257B-E5CE-4C43-9210-F2DE76BE10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541</Words>
  <Application>Microsoft Office PowerPoint</Application>
  <PresentationFormat>Breedbeeld</PresentationFormat>
  <Paragraphs>53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Century Schoolbook</vt:lpstr>
      <vt:lpstr>Wingdings 2</vt:lpstr>
      <vt:lpstr>Weergave</vt:lpstr>
      <vt:lpstr>4.3  OORLOG IN AZIE</vt:lpstr>
      <vt:lpstr>OORLOG IN AZIË</vt:lpstr>
      <vt:lpstr>DE OPMARS VAN JAPAN 1910-1942</vt:lpstr>
      <vt:lpstr>DE ONDERGANG VAN JAPAN 1942-1945</vt:lpstr>
      <vt:lpstr>GEVOLGEN VAN DE ATOOMBOMMEN</vt:lpstr>
      <vt:lpstr>OORLOG IN NEDERLANDS-INDIE 1942-1945</vt:lpstr>
      <vt:lpstr>DE JAPANSE BEZETTING VAN NEDERLANDS-INDIE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4.3  OORLOG IN AZIE</dc:title>
  <dc:creator>Jankees den Otter</dc:creator>
  <cp:lastModifiedBy>Jankees den Otter</cp:lastModifiedBy>
  <cp:revision>1</cp:revision>
  <dcterms:created xsi:type="dcterms:W3CDTF">2022-12-12T14:33:41Z</dcterms:created>
  <dcterms:modified xsi:type="dcterms:W3CDTF">2022-12-16T10:39:21Z</dcterms:modified>
</cp:coreProperties>
</file>